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3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2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2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89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4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0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58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92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4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87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60A1-52A5-493A-A31B-9F6F8285E4D3}" type="datetimeFigureOut">
              <a:rPr lang="sv-SE" smtClean="0"/>
              <a:t>2014-09-21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4E4D-423D-4271-8062-14A0AE27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0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90525"/>
            <a:ext cx="7937500" cy="595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ruta 4"/>
          <p:cNvSpPr txBox="1"/>
          <p:nvPr/>
        </p:nvSpPr>
        <p:spPr>
          <a:xfrm>
            <a:off x="685800" y="619125"/>
            <a:ext cx="13019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Comic Sans MS" panose="030F0702030302020204" pitchFamily="66" charset="0"/>
              </a:rPr>
              <a:t>Robot 52 </a:t>
            </a:r>
            <a:endParaRPr lang="sv-S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" y="447674"/>
            <a:ext cx="8263758" cy="599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ruta 2"/>
          <p:cNvSpPr txBox="1"/>
          <p:nvPr/>
        </p:nvSpPr>
        <p:spPr>
          <a:xfrm>
            <a:off x="628650" y="723900"/>
            <a:ext cx="13019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Comic Sans MS" panose="030F0702030302020204" pitchFamily="66" charset="0"/>
              </a:rPr>
              <a:t>Robot 52 </a:t>
            </a:r>
            <a:endParaRPr lang="sv-S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" y="876300"/>
            <a:ext cx="8471042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ruta 2"/>
          <p:cNvSpPr txBox="1"/>
          <p:nvPr/>
        </p:nvSpPr>
        <p:spPr>
          <a:xfrm>
            <a:off x="3476625" y="1181100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Raketgevärsskjutning på Krokarösen 1958</a:t>
            </a:r>
            <a:endParaRPr lang="sv-S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79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</Words>
  <Application>Microsoft Office PowerPoint</Application>
  <PresentationFormat>Bildspel på skärmen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Sven-Goran Palm</dc:creator>
  <cp:lastModifiedBy>Sven-Goran Palm</cp:lastModifiedBy>
  <cp:revision>1</cp:revision>
  <dcterms:created xsi:type="dcterms:W3CDTF">2014-09-21T19:47:44Z</dcterms:created>
  <dcterms:modified xsi:type="dcterms:W3CDTF">2014-09-21T19:55:00Z</dcterms:modified>
</cp:coreProperties>
</file>